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1" r:id="rId7"/>
    <p:sldId id="262" r:id="rId8"/>
    <p:sldId id="263" r:id="rId9"/>
    <p:sldId id="264" r:id="rId10"/>
    <p:sldId id="259" r:id="rId11"/>
    <p:sldId id="265" r:id="rId12"/>
    <p:sldId id="266" r:id="rId13"/>
    <p:sldId id="260" r:id="rId14"/>
    <p:sldId id="267" r:id="rId15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433"/>
    <a:srgbClr val="0098DB"/>
    <a:srgbClr val="00549F"/>
    <a:srgbClr val="FDC82F"/>
    <a:srgbClr val="00338D"/>
    <a:srgbClr val="D0103A"/>
    <a:srgbClr val="008542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838B7-F631-4DD7-A725-F2773FE73E09}" v="16" dt="2019-05-09T08:40:17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4673" autoAdjust="0"/>
  </p:normalViewPr>
  <p:slideViewPr>
    <p:cSldViewPr snapToGrid="0">
      <p:cViewPr varScale="1">
        <p:scale>
          <a:sx n="111" d="100"/>
          <a:sy n="111" d="100"/>
        </p:scale>
        <p:origin x="41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0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os Topouzelis" userId="c1ddda39-0102-4d33-8cfc-1a24b790cea7" providerId="ADAL" clId="{772838B7-F631-4DD7-A725-F2773FE73E09}"/>
    <pc:docChg chg="undo custSel addSld delSld modSld modMainMaster">
      <pc:chgData name="Konstantinos Topouzelis" userId="c1ddda39-0102-4d33-8cfc-1a24b790cea7" providerId="ADAL" clId="{772838B7-F631-4DD7-A725-F2773FE73E09}" dt="2019-05-09T08:40:56.255" v="453" actId="20577"/>
      <pc:docMkLst>
        <pc:docMk/>
      </pc:docMkLst>
      <pc:sldChg chg="modSp">
        <pc:chgData name="Konstantinos Topouzelis" userId="c1ddda39-0102-4d33-8cfc-1a24b790cea7" providerId="ADAL" clId="{772838B7-F631-4DD7-A725-F2773FE73E09}" dt="2019-05-09T08:37:44.465" v="432" actId="14100"/>
        <pc:sldMkLst>
          <pc:docMk/>
          <pc:sldMk cId="0" sldId="256"/>
        </pc:sldMkLst>
        <pc:picChg chg="mod">
          <ac:chgData name="Konstantinos Topouzelis" userId="c1ddda39-0102-4d33-8cfc-1a24b790cea7" providerId="ADAL" clId="{772838B7-F631-4DD7-A725-F2773FE73E09}" dt="2019-05-09T08:37:44.465" v="432" actId="14100"/>
          <ac:picMkLst>
            <pc:docMk/>
            <pc:sldMk cId="0" sldId="256"/>
            <ac:picMk id="5" creationId="{D67D4C52-51F9-411D-8829-C78BCBBE01D6}"/>
          </ac:picMkLst>
        </pc:picChg>
      </pc:sldChg>
      <pc:sldChg chg="modSp">
        <pc:chgData name="Konstantinos Topouzelis" userId="c1ddda39-0102-4d33-8cfc-1a24b790cea7" providerId="ADAL" clId="{772838B7-F631-4DD7-A725-F2773FE73E09}" dt="2019-05-09T08:22:45.849" v="28" actId="113"/>
        <pc:sldMkLst>
          <pc:docMk/>
          <pc:sldMk cId="0" sldId="257"/>
        </pc:sldMkLst>
        <pc:spChg chg="mod">
          <ac:chgData name="Konstantinos Topouzelis" userId="c1ddda39-0102-4d33-8cfc-1a24b790cea7" providerId="ADAL" clId="{772838B7-F631-4DD7-A725-F2773FE73E09}" dt="2019-05-09T08:22:45.849" v="28" actId="113"/>
          <ac:spMkLst>
            <pc:docMk/>
            <pc:sldMk cId="0" sldId="257"/>
            <ac:spMk id="117763" creationId="{00000000-0000-0000-0000-000000000000}"/>
          </ac:spMkLst>
        </pc:spChg>
      </pc:sldChg>
      <pc:sldChg chg="modSp">
        <pc:chgData name="Konstantinos Topouzelis" userId="c1ddda39-0102-4d33-8cfc-1a24b790cea7" providerId="ADAL" clId="{772838B7-F631-4DD7-A725-F2773FE73E09}" dt="2019-05-09T08:26:40.847" v="64" actId="1076"/>
        <pc:sldMkLst>
          <pc:docMk/>
          <pc:sldMk cId="3060432518" sldId="259"/>
        </pc:sldMkLst>
        <pc:spChg chg="mod">
          <ac:chgData name="Konstantinos Topouzelis" userId="c1ddda39-0102-4d33-8cfc-1a24b790cea7" providerId="ADAL" clId="{772838B7-F631-4DD7-A725-F2773FE73E09}" dt="2019-05-09T08:26:02.573" v="62" actId="6549"/>
          <ac:spMkLst>
            <pc:docMk/>
            <pc:sldMk cId="3060432518" sldId="259"/>
            <ac:spMk id="4" creationId="{00000000-0000-0000-0000-000000000000}"/>
          </ac:spMkLst>
        </pc:spChg>
        <pc:grpChg chg="mod">
          <ac:chgData name="Konstantinos Topouzelis" userId="c1ddda39-0102-4d33-8cfc-1a24b790cea7" providerId="ADAL" clId="{772838B7-F631-4DD7-A725-F2773FE73E09}" dt="2019-05-09T08:26:40.847" v="64" actId="1076"/>
          <ac:grpSpMkLst>
            <pc:docMk/>
            <pc:sldMk cId="3060432518" sldId="259"/>
            <ac:grpSpMk id="2" creationId="{00000000-0000-0000-0000-000000000000}"/>
          </ac:grpSpMkLst>
        </pc:grpChg>
      </pc:sldChg>
      <pc:sldChg chg="modSp">
        <pc:chgData name="Konstantinos Topouzelis" userId="c1ddda39-0102-4d33-8cfc-1a24b790cea7" providerId="ADAL" clId="{772838B7-F631-4DD7-A725-F2773FE73E09}" dt="2019-05-09T08:36:22.879" v="399" actId="313"/>
        <pc:sldMkLst>
          <pc:docMk/>
          <pc:sldMk cId="3969620742" sldId="260"/>
        </pc:sldMkLst>
        <pc:spChg chg="mod">
          <ac:chgData name="Konstantinos Topouzelis" userId="c1ddda39-0102-4d33-8cfc-1a24b790cea7" providerId="ADAL" clId="{772838B7-F631-4DD7-A725-F2773FE73E09}" dt="2019-05-09T08:36:22.879" v="399" actId="313"/>
          <ac:spMkLst>
            <pc:docMk/>
            <pc:sldMk cId="3969620742" sldId="260"/>
            <ac:spMk id="2" creationId="{00000000-0000-0000-0000-000000000000}"/>
          </ac:spMkLst>
        </pc:spChg>
      </pc:sldChg>
      <pc:sldChg chg="modSp">
        <pc:chgData name="Konstantinos Topouzelis" userId="c1ddda39-0102-4d33-8cfc-1a24b790cea7" providerId="ADAL" clId="{772838B7-F631-4DD7-A725-F2773FE73E09}" dt="2019-05-09T08:21:22.610" v="8" actId="1076"/>
        <pc:sldMkLst>
          <pc:docMk/>
          <pc:sldMk cId="571594078" sldId="261"/>
        </pc:sldMkLst>
        <pc:spChg chg="mod">
          <ac:chgData name="Konstantinos Topouzelis" userId="c1ddda39-0102-4d33-8cfc-1a24b790cea7" providerId="ADAL" clId="{772838B7-F631-4DD7-A725-F2773FE73E09}" dt="2019-05-09T08:21:22.610" v="8" actId="1076"/>
          <ac:spMkLst>
            <pc:docMk/>
            <pc:sldMk cId="571594078" sldId="261"/>
            <ac:spMk id="3" creationId="{00000000-0000-0000-0000-000000000000}"/>
          </ac:spMkLst>
        </pc:spChg>
      </pc:sldChg>
      <pc:sldChg chg="addSp modSp">
        <pc:chgData name="Konstantinos Topouzelis" userId="c1ddda39-0102-4d33-8cfc-1a24b790cea7" providerId="ADAL" clId="{772838B7-F631-4DD7-A725-F2773FE73E09}" dt="2019-05-09T08:21:39.897" v="14" actId="14100"/>
        <pc:sldMkLst>
          <pc:docMk/>
          <pc:sldMk cId="984093016" sldId="262"/>
        </pc:sldMkLst>
        <pc:spChg chg="add">
          <ac:chgData name="Konstantinos Topouzelis" userId="c1ddda39-0102-4d33-8cfc-1a24b790cea7" providerId="ADAL" clId="{772838B7-F631-4DD7-A725-F2773FE73E09}" dt="2019-05-09T08:21:25.614" v="10"/>
          <ac:spMkLst>
            <pc:docMk/>
            <pc:sldMk cId="984093016" sldId="262"/>
            <ac:spMk id="4" creationId="{D2F91B11-BFAB-42F4-971F-142344C2E2D4}"/>
          </ac:spMkLst>
        </pc:spChg>
        <pc:spChg chg="mod">
          <ac:chgData name="Konstantinos Topouzelis" userId="c1ddda39-0102-4d33-8cfc-1a24b790cea7" providerId="ADAL" clId="{772838B7-F631-4DD7-A725-F2773FE73E09}" dt="2019-05-09T08:21:29.399" v="12" actId="6549"/>
          <ac:spMkLst>
            <pc:docMk/>
            <pc:sldMk cId="984093016" sldId="262"/>
            <ac:spMk id="5" creationId="{00000000-0000-0000-0000-000000000000}"/>
          </ac:spMkLst>
        </pc:spChg>
        <pc:graphicFrameChg chg="modGraphic">
          <ac:chgData name="Konstantinos Topouzelis" userId="c1ddda39-0102-4d33-8cfc-1a24b790cea7" providerId="ADAL" clId="{772838B7-F631-4DD7-A725-F2773FE73E09}" dt="2019-05-09T08:21:39.897" v="14" actId="14100"/>
          <ac:graphicFrameMkLst>
            <pc:docMk/>
            <pc:sldMk cId="984093016" sldId="262"/>
            <ac:graphicFrameMk id="2" creationId="{00000000-0000-0000-0000-000000000000}"/>
          </ac:graphicFrameMkLst>
        </pc:graphicFrameChg>
      </pc:sldChg>
      <pc:sldChg chg="addSp modSp">
        <pc:chgData name="Konstantinos Topouzelis" userId="c1ddda39-0102-4d33-8cfc-1a24b790cea7" providerId="ADAL" clId="{772838B7-F631-4DD7-A725-F2773FE73E09}" dt="2019-05-09T08:25:03.235" v="54" actId="20577"/>
        <pc:sldMkLst>
          <pc:docMk/>
          <pc:sldMk cId="2416863737" sldId="263"/>
        </pc:sldMkLst>
        <pc:spChg chg="add mod">
          <ac:chgData name="Konstantinos Topouzelis" userId="c1ddda39-0102-4d33-8cfc-1a24b790cea7" providerId="ADAL" clId="{772838B7-F631-4DD7-A725-F2773FE73E09}" dt="2019-05-09T08:25:03.235" v="54" actId="20577"/>
          <ac:spMkLst>
            <pc:docMk/>
            <pc:sldMk cId="2416863737" sldId="263"/>
            <ac:spMk id="6" creationId="{3A51CF4E-B8F0-4E7B-8566-97CD3952D8DC}"/>
          </ac:spMkLst>
        </pc:spChg>
        <pc:spChg chg="add">
          <ac:chgData name="Konstantinos Topouzelis" userId="c1ddda39-0102-4d33-8cfc-1a24b790cea7" providerId="ADAL" clId="{772838B7-F631-4DD7-A725-F2773FE73E09}" dt="2019-05-09T08:24:55.094" v="38"/>
          <ac:spMkLst>
            <pc:docMk/>
            <pc:sldMk cId="2416863737" sldId="263"/>
            <ac:spMk id="7" creationId="{420106B2-893F-4F98-8C11-449A9B49C4A7}"/>
          </ac:spMkLst>
        </pc:spChg>
        <pc:graphicFrameChg chg="mod">
          <ac:chgData name="Konstantinos Topouzelis" userId="c1ddda39-0102-4d33-8cfc-1a24b790cea7" providerId="ADAL" clId="{772838B7-F631-4DD7-A725-F2773FE73E09}" dt="2019-05-09T08:24:43.109" v="36"/>
          <ac:graphicFrameMkLst>
            <pc:docMk/>
            <pc:sldMk cId="2416863737" sldId="263"/>
            <ac:graphicFrameMk id="5" creationId="{00000000-0000-0000-0000-000000000000}"/>
          </ac:graphicFrameMkLst>
        </pc:graphicFrameChg>
        <pc:picChg chg="mod">
          <ac:chgData name="Konstantinos Topouzelis" userId="c1ddda39-0102-4d33-8cfc-1a24b790cea7" providerId="ADAL" clId="{772838B7-F631-4DD7-A725-F2773FE73E09}" dt="2019-05-09T08:24:34.690" v="32" actId="1076"/>
          <ac:picMkLst>
            <pc:docMk/>
            <pc:sldMk cId="2416863737" sldId="263"/>
            <ac:picMk id="3" creationId="{00000000-0000-0000-0000-000000000000}"/>
          </ac:picMkLst>
        </pc:picChg>
        <pc:picChg chg="mod">
          <ac:chgData name="Konstantinos Topouzelis" userId="c1ddda39-0102-4d33-8cfc-1a24b790cea7" providerId="ADAL" clId="{772838B7-F631-4DD7-A725-F2773FE73E09}" dt="2019-05-09T08:24:43.746" v="37" actId="1076"/>
          <ac:picMkLst>
            <pc:docMk/>
            <pc:sldMk cId="2416863737" sldId="263"/>
            <ac:picMk id="4" creationId="{00000000-0000-0000-0000-000000000000}"/>
          </ac:picMkLst>
        </pc:picChg>
      </pc:sldChg>
      <pc:sldChg chg="addSp modSp">
        <pc:chgData name="Konstantinos Topouzelis" userId="c1ddda39-0102-4d33-8cfc-1a24b790cea7" providerId="ADAL" clId="{772838B7-F631-4DD7-A725-F2773FE73E09}" dt="2019-05-09T08:25:50.161" v="60"/>
        <pc:sldMkLst>
          <pc:docMk/>
          <pc:sldMk cId="3893896086" sldId="264"/>
        </pc:sldMkLst>
        <pc:spChg chg="add">
          <ac:chgData name="Konstantinos Topouzelis" userId="c1ddda39-0102-4d33-8cfc-1a24b790cea7" providerId="ADAL" clId="{772838B7-F631-4DD7-A725-F2773FE73E09}" dt="2019-05-09T08:25:50.161" v="60"/>
          <ac:spMkLst>
            <pc:docMk/>
            <pc:sldMk cId="3893896086" sldId="264"/>
            <ac:spMk id="3" creationId="{AE63DB48-5618-4817-9E7D-8FFA01F248D3}"/>
          </ac:spMkLst>
        </pc:spChg>
        <pc:spChg chg="add">
          <ac:chgData name="Konstantinos Topouzelis" userId="c1ddda39-0102-4d33-8cfc-1a24b790cea7" providerId="ADAL" clId="{772838B7-F631-4DD7-A725-F2773FE73E09}" dt="2019-05-09T08:25:50.161" v="60"/>
          <ac:spMkLst>
            <pc:docMk/>
            <pc:sldMk cId="3893896086" sldId="264"/>
            <ac:spMk id="4" creationId="{BDDA0E50-7888-46DC-9BFC-E6886E7B49F4}"/>
          </ac:spMkLst>
        </pc:spChg>
        <pc:picChg chg="mod">
          <ac:chgData name="Konstantinos Topouzelis" userId="c1ddda39-0102-4d33-8cfc-1a24b790cea7" providerId="ADAL" clId="{772838B7-F631-4DD7-A725-F2773FE73E09}" dt="2019-05-09T08:25:38.476" v="59" actId="1076"/>
          <ac:picMkLst>
            <pc:docMk/>
            <pc:sldMk cId="3893896086" sldId="264"/>
            <ac:picMk id="2" creationId="{00000000-0000-0000-0000-000000000000}"/>
          </ac:picMkLst>
        </pc:picChg>
      </pc:sldChg>
      <pc:sldChg chg="addSp modSp add">
        <pc:chgData name="Konstantinos Topouzelis" userId="c1ddda39-0102-4d33-8cfc-1a24b790cea7" providerId="ADAL" clId="{772838B7-F631-4DD7-A725-F2773FE73E09}" dt="2019-05-09T08:37:19.243" v="431" actId="313"/>
        <pc:sldMkLst>
          <pc:docMk/>
          <pc:sldMk cId="4181157010" sldId="267"/>
        </pc:sldMkLst>
        <pc:spChg chg="add mod">
          <ac:chgData name="Konstantinos Topouzelis" userId="c1ddda39-0102-4d33-8cfc-1a24b790cea7" providerId="ADAL" clId="{772838B7-F631-4DD7-A725-F2773FE73E09}" dt="2019-05-09T08:37:19.243" v="431" actId="313"/>
          <ac:spMkLst>
            <pc:docMk/>
            <pc:sldMk cId="4181157010" sldId="267"/>
            <ac:spMk id="2" creationId="{430652CE-5684-4DC5-94AE-BF086F597AF6}"/>
          </ac:spMkLst>
        </pc:spChg>
      </pc:sldChg>
      <pc:sldChg chg="add del">
        <pc:chgData name="Konstantinos Topouzelis" userId="c1ddda39-0102-4d33-8cfc-1a24b790cea7" providerId="ADAL" clId="{772838B7-F631-4DD7-A725-F2773FE73E09}" dt="2019-05-09T08:40:17.531" v="439"/>
        <pc:sldMkLst>
          <pc:docMk/>
          <pc:sldMk cId="1482934777" sldId="268"/>
        </pc:sldMkLst>
      </pc:sldChg>
      <pc:sldMasterChg chg="modSp modSldLayout">
        <pc:chgData name="Konstantinos Topouzelis" userId="c1ddda39-0102-4d33-8cfc-1a24b790cea7" providerId="ADAL" clId="{772838B7-F631-4DD7-A725-F2773FE73E09}" dt="2019-05-09T08:40:56.255" v="453" actId="20577"/>
        <pc:sldMasterMkLst>
          <pc:docMk/>
          <pc:sldMasterMk cId="0" sldId="2147483928"/>
        </pc:sldMasterMkLst>
        <pc:spChg chg="mod">
          <ac:chgData name="Konstantinos Topouzelis" userId="c1ddda39-0102-4d33-8cfc-1a24b790cea7" providerId="ADAL" clId="{772838B7-F631-4DD7-A725-F2773FE73E09}" dt="2019-05-09T08:40:56.255" v="453" actId="20577"/>
          <ac:spMkLst>
            <pc:docMk/>
            <pc:sldMasterMk cId="0" sldId="2147483928"/>
            <ac:spMk id="39" creationId="{00000000-0000-0000-0000-000000000000}"/>
          </ac:spMkLst>
        </pc:spChg>
        <pc:sldLayoutChg chg="addSp delSp modSp">
          <pc:chgData name="Konstantinos Topouzelis" userId="c1ddda39-0102-4d33-8cfc-1a24b790cea7" providerId="ADAL" clId="{772838B7-F631-4DD7-A725-F2773FE73E09}" dt="2019-05-09T08:38:28.984" v="434"/>
          <pc:sldLayoutMkLst>
            <pc:docMk/>
            <pc:sldMasterMk cId="0" sldId="2147483928"/>
            <pc:sldLayoutMk cId="0" sldId="2147483929"/>
          </pc:sldLayoutMkLst>
          <pc:spChg chg="add del mod">
            <ac:chgData name="Konstantinos Topouzelis" userId="c1ddda39-0102-4d33-8cfc-1a24b790cea7" providerId="ADAL" clId="{772838B7-F631-4DD7-A725-F2773FE73E09}" dt="2019-05-09T08:38:28.984" v="434"/>
            <ac:spMkLst>
              <pc:docMk/>
              <pc:sldMasterMk cId="0" sldId="2147483928"/>
              <pc:sldLayoutMk cId="0" sldId="2147483929"/>
              <ac:spMk id="3" creationId="{F0723537-D48E-4B41-B189-D2238E473037}"/>
            </ac:spMkLst>
          </pc:spChg>
        </pc:sldLayoutChg>
        <pc:sldLayoutChg chg="addSp delSp modSp">
          <pc:chgData name="Konstantinos Topouzelis" userId="c1ddda39-0102-4d33-8cfc-1a24b790cea7" providerId="ADAL" clId="{772838B7-F631-4DD7-A725-F2773FE73E09}" dt="2019-05-09T08:38:34.131" v="437"/>
          <pc:sldLayoutMkLst>
            <pc:docMk/>
            <pc:sldMasterMk cId="0" sldId="2147483928"/>
            <pc:sldLayoutMk cId="3195031253" sldId="2147483932"/>
          </pc:sldLayoutMkLst>
          <pc:spChg chg="del">
            <ac:chgData name="Konstantinos Topouzelis" userId="c1ddda39-0102-4d33-8cfc-1a24b790cea7" providerId="ADAL" clId="{772838B7-F631-4DD7-A725-F2773FE73E09}" dt="2019-05-09T08:38:31.965" v="435"/>
            <ac:spMkLst>
              <pc:docMk/>
              <pc:sldMasterMk cId="0" sldId="2147483928"/>
              <pc:sldLayoutMk cId="3195031253" sldId="2147483932"/>
              <ac:spMk id="2" creationId="{00000000-0000-0000-0000-000000000000}"/>
            </ac:spMkLst>
          </pc:spChg>
          <pc:spChg chg="add del mod">
            <ac:chgData name="Konstantinos Topouzelis" userId="c1ddda39-0102-4d33-8cfc-1a24b790cea7" providerId="ADAL" clId="{772838B7-F631-4DD7-A725-F2773FE73E09}" dt="2019-05-09T08:38:34.131" v="437"/>
            <ac:spMkLst>
              <pc:docMk/>
              <pc:sldMasterMk cId="0" sldId="2147483928"/>
              <pc:sldLayoutMk cId="3195031253" sldId="2147483932"/>
              <ac:spMk id="4" creationId="{A4A90DFD-664B-4D37-A4EC-44770578A29B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3B0C5-ACE0-49D3-8F66-6603C75694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5ED8D4-7543-4ECA-A44C-3D0A14AE3490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UAV Protocol</a:t>
          </a:r>
        </a:p>
      </dgm:t>
    </dgm:pt>
    <dgm:pt modelId="{5CAFC68D-FB60-4D46-A579-85D91C17ED54}" type="parTrans" cxnId="{FDB66655-30B5-4FFA-B102-EA4761B312AA}">
      <dgm:prSet/>
      <dgm:spPr/>
      <dgm:t>
        <a:bodyPr/>
        <a:lstStyle/>
        <a:p>
          <a:endParaRPr lang="en-US"/>
        </a:p>
      </dgm:t>
    </dgm:pt>
    <dgm:pt modelId="{889CA072-4061-4BDE-ABC2-91A042DB5FD4}" type="sibTrans" cxnId="{FDB66655-30B5-4FFA-B102-EA4761B312AA}">
      <dgm:prSet/>
      <dgm:spPr/>
      <dgm:t>
        <a:bodyPr/>
        <a:lstStyle/>
        <a:p>
          <a:endParaRPr lang="en-US"/>
        </a:p>
      </dgm:t>
    </dgm:pt>
    <dgm:pt modelId="{C0E0C225-CEE5-4560-AB97-08E0E7D2D4B6}">
      <dgm:prSet phldrT="[Text]" custT="1"/>
      <dgm:spPr/>
      <dgm:t>
        <a:bodyPr/>
        <a:lstStyle/>
        <a:p>
          <a:pPr algn="l" rtl="0" fontAlgn="base">
            <a:lnSpc>
              <a:spcPct val="119000"/>
            </a:lnSpc>
            <a:spcBef>
              <a:spcPct val="20000"/>
            </a:spcBef>
            <a:spcAft>
              <a:spcPct val="0"/>
            </a:spcAft>
            <a:buClr>
              <a:schemeClr val="accent1"/>
            </a:buClr>
          </a:pPr>
          <a:r>
            <a:rPr lang="en-US" sz="1600" kern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Parameters</a:t>
          </a:r>
        </a:p>
      </dgm:t>
    </dgm:pt>
    <dgm:pt modelId="{6B1CC3E1-F701-4834-B9D7-812169070B12}" type="parTrans" cxnId="{ED288E7F-E756-4852-9A98-E9F23BE71B36}">
      <dgm:prSet/>
      <dgm:spPr/>
      <dgm:t>
        <a:bodyPr/>
        <a:lstStyle/>
        <a:p>
          <a:endParaRPr lang="en-US"/>
        </a:p>
      </dgm:t>
    </dgm:pt>
    <dgm:pt modelId="{9246352E-5FDC-446C-A0CE-42BE984BC91F}" type="sibTrans" cxnId="{ED288E7F-E756-4852-9A98-E9F23BE71B36}">
      <dgm:prSet/>
      <dgm:spPr/>
      <dgm:t>
        <a:bodyPr/>
        <a:lstStyle/>
        <a:p>
          <a:endParaRPr lang="en-US"/>
        </a:p>
      </dgm:t>
    </dgm:pt>
    <dgm:pt modelId="{EEB6967F-676C-441C-B408-D81486CAD460}">
      <dgm:prSet phldrT="[Text]" custT="1"/>
      <dgm:spPr/>
      <dgm:t>
        <a:bodyPr/>
        <a:lstStyle/>
        <a:p>
          <a:pPr algn="l" rtl="0" fontAlgn="base">
            <a:lnSpc>
              <a:spcPct val="119000"/>
            </a:lnSpc>
            <a:spcBef>
              <a:spcPct val="20000"/>
            </a:spcBef>
            <a:spcAft>
              <a:spcPct val="0"/>
            </a:spcAft>
            <a:buClr>
              <a:schemeClr val="accent1"/>
            </a:buClr>
          </a:pPr>
          <a:r>
            <a:rPr lang="en-US" sz="1600" kern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Weather Forecast Data</a:t>
          </a:r>
        </a:p>
      </dgm:t>
    </dgm:pt>
    <dgm:pt modelId="{8DDF2A01-D3CD-4897-94CA-CB0AC704FBF6}" type="parTrans" cxnId="{C8C59544-896E-402A-99BA-E640C67CFB08}">
      <dgm:prSet/>
      <dgm:spPr/>
      <dgm:t>
        <a:bodyPr/>
        <a:lstStyle/>
        <a:p>
          <a:endParaRPr lang="en-US"/>
        </a:p>
      </dgm:t>
    </dgm:pt>
    <dgm:pt modelId="{D55D947C-7A53-4CD3-B20A-F821BD319AC8}" type="sibTrans" cxnId="{C8C59544-896E-402A-99BA-E640C67CFB08}">
      <dgm:prSet/>
      <dgm:spPr/>
      <dgm:t>
        <a:bodyPr/>
        <a:lstStyle/>
        <a:p>
          <a:endParaRPr lang="en-US"/>
        </a:p>
      </dgm:t>
    </dgm:pt>
    <dgm:pt modelId="{793438AE-B176-4291-85E5-45303BFFCD6A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Testing</a:t>
          </a:r>
        </a:p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Validation</a:t>
          </a:r>
        </a:p>
      </dgm:t>
    </dgm:pt>
    <dgm:pt modelId="{FC3D4F29-F7F9-477C-8AF8-E76C07CE28A4}" type="parTrans" cxnId="{F8E71AC2-D586-47EE-949B-3A493EC694D1}">
      <dgm:prSet/>
      <dgm:spPr/>
      <dgm:t>
        <a:bodyPr/>
        <a:lstStyle/>
        <a:p>
          <a:endParaRPr lang="en-US"/>
        </a:p>
      </dgm:t>
    </dgm:pt>
    <dgm:pt modelId="{D793447F-AD5B-4A18-B1B8-DEBB152D6EF8}" type="sibTrans" cxnId="{F8E71AC2-D586-47EE-949B-3A493EC694D1}">
      <dgm:prSet/>
      <dgm:spPr/>
      <dgm:t>
        <a:bodyPr/>
        <a:lstStyle/>
        <a:p>
          <a:endParaRPr lang="en-US"/>
        </a:p>
      </dgm:t>
    </dgm:pt>
    <dgm:pt modelId="{07264E8C-BFB3-432F-904A-06F37DE38937}">
      <dgm:prSet phldrT="[Text]" custT="1"/>
      <dgm:spPr/>
      <dgm:t>
        <a:bodyPr/>
        <a:lstStyle/>
        <a:p>
          <a:pPr algn="l" rtl="0" fontAlgn="base">
            <a:lnSpc>
              <a:spcPct val="119000"/>
            </a:lnSpc>
            <a:spcBef>
              <a:spcPct val="20000"/>
            </a:spcBef>
            <a:spcAft>
              <a:spcPct val="0"/>
            </a:spcAft>
            <a:buClr>
              <a:schemeClr val="accent1"/>
            </a:buClr>
          </a:pPr>
          <a:r>
            <a:rPr lang="en-US" sz="1600" kern="12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Case </a:t>
          </a:r>
          <a:r>
            <a:rPr lang="en-US" sz="1600" kern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studies</a:t>
          </a:r>
        </a:p>
      </dgm:t>
    </dgm:pt>
    <dgm:pt modelId="{A0E4186E-FAF9-46F6-8573-106B1CD606DA}" type="parTrans" cxnId="{93FED555-AA45-4437-86EB-72C558A21A1F}">
      <dgm:prSet/>
      <dgm:spPr/>
      <dgm:t>
        <a:bodyPr/>
        <a:lstStyle/>
        <a:p>
          <a:endParaRPr lang="en-US"/>
        </a:p>
      </dgm:t>
    </dgm:pt>
    <dgm:pt modelId="{E3325049-A658-4605-8000-048E652A27A6}" type="sibTrans" cxnId="{93FED555-AA45-4437-86EB-72C558A21A1F}">
      <dgm:prSet/>
      <dgm:spPr/>
      <dgm:t>
        <a:bodyPr/>
        <a:lstStyle/>
        <a:p>
          <a:endParaRPr lang="en-US"/>
        </a:p>
      </dgm:t>
    </dgm:pt>
    <dgm:pt modelId="{68C5F1E5-0EAF-4B8C-8571-8151D9CFE075}">
      <dgm:prSet phldrT="[Text]" custT="1"/>
      <dgm:spPr/>
      <dgm:t>
        <a:bodyPr/>
        <a:lstStyle/>
        <a:p>
          <a:pPr algn="l" rtl="0" fontAlgn="base">
            <a:lnSpc>
              <a:spcPct val="119000"/>
            </a:lnSpc>
            <a:spcBef>
              <a:spcPct val="20000"/>
            </a:spcBef>
            <a:spcAft>
              <a:spcPct val="0"/>
            </a:spcAft>
            <a:buClr>
              <a:schemeClr val="accent1"/>
            </a:buClr>
          </a:pPr>
          <a:r>
            <a:rPr lang="en-US" sz="1600" kern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Sun position</a:t>
          </a:r>
        </a:p>
      </dgm:t>
    </dgm:pt>
    <dgm:pt modelId="{0F6E37AA-6E9A-4455-B04D-A425F8AF25C6}" type="parTrans" cxnId="{60DFB086-1D57-4C31-BBCD-CF73CFEBF84C}">
      <dgm:prSet/>
      <dgm:spPr/>
      <dgm:t>
        <a:bodyPr/>
        <a:lstStyle/>
        <a:p>
          <a:endParaRPr lang="en-US"/>
        </a:p>
      </dgm:t>
    </dgm:pt>
    <dgm:pt modelId="{2765A6D7-C6C5-4ECB-858B-15CE87646E56}" type="sibTrans" cxnId="{60DFB086-1D57-4C31-BBCD-CF73CFEBF84C}">
      <dgm:prSet/>
      <dgm:spPr/>
      <dgm:t>
        <a:bodyPr/>
        <a:lstStyle/>
        <a:p>
          <a:endParaRPr lang="en-US"/>
        </a:p>
      </dgm:t>
    </dgm:pt>
    <dgm:pt modelId="{AC847010-70AD-4BCE-B408-32003B9323BD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UAV Toolbox</a:t>
          </a:r>
        </a:p>
      </dgm:t>
    </dgm:pt>
    <dgm:pt modelId="{903B2A50-798D-451E-8A65-61DDF8B93D62}" type="parTrans" cxnId="{98F7FE2C-0A6A-4F39-B9A0-B8C1C2FCED17}">
      <dgm:prSet/>
      <dgm:spPr/>
      <dgm:t>
        <a:bodyPr/>
        <a:lstStyle/>
        <a:p>
          <a:endParaRPr lang="en-US"/>
        </a:p>
      </dgm:t>
    </dgm:pt>
    <dgm:pt modelId="{866C42F5-B0E3-4933-9E55-4BE81BDC3392}" type="sibTrans" cxnId="{98F7FE2C-0A6A-4F39-B9A0-B8C1C2FCED17}">
      <dgm:prSet/>
      <dgm:spPr/>
      <dgm:t>
        <a:bodyPr/>
        <a:lstStyle/>
        <a:p>
          <a:endParaRPr lang="en-US"/>
        </a:p>
      </dgm:t>
    </dgm:pt>
    <dgm:pt modelId="{803E3D50-F98E-45EF-AC47-EA7EC5806190}">
      <dgm:prSet phldrT="[Text]" custT="1"/>
      <dgm:spPr/>
      <dgm:t>
        <a:bodyPr/>
        <a:lstStyle/>
        <a:p>
          <a:pPr algn="l" rtl="0" fontAlgn="base">
            <a:lnSpc>
              <a:spcPct val="119000"/>
            </a:lnSpc>
            <a:spcBef>
              <a:spcPct val="20000"/>
            </a:spcBef>
            <a:spcAft>
              <a:spcPct val="0"/>
            </a:spcAft>
            <a:buClr>
              <a:schemeClr val="accent1"/>
            </a:buClr>
          </a:pPr>
          <a:r>
            <a:rPr lang="en-US" sz="1600" kern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Categories</a:t>
          </a:r>
        </a:p>
      </dgm:t>
    </dgm:pt>
    <dgm:pt modelId="{B6FF55E8-48A5-47F3-A420-AEB435B4D8D4}" type="parTrans" cxnId="{9C53E6AC-2C79-4E69-A50A-9A2F636DA630}">
      <dgm:prSet/>
      <dgm:spPr/>
      <dgm:t>
        <a:bodyPr/>
        <a:lstStyle/>
        <a:p>
          <a:endParaRPr lang="en-US"/>
        </a:p>
      </dgm:t>
    </dgm:pt>
    <dgm:pt modelId="{2CA69336-B701-4244-9097-2D369948B207}" type="sibTrans" cxnId="{9C53E6AC-2C79-4E69-A50A-9A2F636DA630}">
      <dgm:prSet/>
      <dgm:spPr/>
      <dgm:t>
        <a:bodyPr/>
        <a:lstStyle/>
        <a:p>
          <a:endParaRPr lang="en-US"/>
        </a:p>
      </dgm:t>
    </dgm:pt>
    <dgm:pt modelId="{02E81E39-CD2B-40D3-A30D-8D17C72366E2}">
      <dgm:prSet phldrT="[Text]" custT="1"/>
      <dgm:spPr/>
      <dgm:t>
        <a:bodyPr/>
        <a:lstStyle/>
        <a:p>
          <a:pPr algn="l" rtl="0" fontAlgn="base">
            <a:lnSpc>
              <a:spcPct val="119000"/>
            </a:lnSpc>
            <a:spcBef>
              <a:spcPct val="20000"/>
            </a:spcBef>
            <a:spcAft>
              <a:spcPct val="0"/>
            </a:spcAft>
            <a:buClr>
              <a:schemeClr val="accent1"/>
            </a:buClr>
          </a:pPr>
          <a:r>
            <a:rPr lang="en-US" sz="1600" kern="12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Comparison</a:t>
          </a:r>
          <a:endParaRPr lang="en-US" sz="1600" kern="1200" dirty="0">
            <a:solidFill>
              <a:schemeClr val="bg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EFAECC-DEC2-42BD-8540-DD899D874C90}" type="parTrans" cxnId="{0AC25920-C2E3-4AA0-8AA3-53256F7E5FF5}">
      <dgm:prSet/>
      <dgm:spPr/>
      <dgm:t>
        <a:bodyPr/>
        <a:lstStyle/>
        <a:p>
          <a:endParaRPr lang="en-US"/>
        </a:p>
      </dgm:t>
    </dgm:pt>
    <dgm:pt modelId="{E3A543A2-0D00-4D2A-B1C1-6B4B88F68F4D}" type="sibTrans" cxnId="{0AC25920-C2E3-4AA0-8AA3-53256F7E5FF5}">
      <dgm:prSet/>
      <dgm:spPr/>
      <dgm:t>
        <a:bodyPr/>
        <a:lstStyle/>
        <a:p>
          <a:endParaRPr lang="en-US"/>
        </a:p>
      </dgm:t>
    </dgm:pt>
    <dgm:pt modelId="{8A131D43-098A-48C7-82E5-041BDA4713B7}" type="pres">
      <dgm:prSet presAssocID="{EE93B0C5-ACE0-49D3-8F66-6603C75694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40017-54CA-44BB-9890-105E4D632C10}" type="pres">
      <dgm:prSet presAssocID="{815ED8D4-7543-4ECA-A44C-3D0A14AE3490}" presName="composite" presStyleCnt="0"/>
      <dgm:spPr/>
    </dgm:pt>
    <dgm:pt modelId="{A81F1CAA-4A35-4B43-95CC-534CE0B6DBC8}" type="pres">
      <dgm:prSet presAssocID="{815ED8D4-7543-4ECA-A44C-3D0A14AE34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1C996-C38F-47CA-9C92-45B05887D5DC}" type="pres">
      <dgm:prSet presAssocID="{815ED8D4-7543-4ECA-A44C-3D0A14AE3490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1D323-A503-4990-AF5E-509CD067270A}" type="pres">
      <dgm:prSet presAssocID="{889CA072-4061-4BDE-ABC2-91A042DB5FD4}" presName="space" presStyleCnt="0"/>
      <dgm:spPr/>
    </dgm:pt>
    <dgm:pt modelId="{2D135F35-9BD4-4E96-ADD7-13380E278F85}" type="pres">
      <dgm:prSet presAssocID="{AC847010-70AD-4BCE-B408-32003B9323BD}" presName="composite" presStyleCnt="0"/>
      <dgm:spPr/>
    </dgm:pt>
    <dgm:pt modelId="{747D7CD2-5980-4BED-B9C4-51E9FF77D3CD}" type="pres">
      <dgm:prSet presAssocID="{AC847010-70AD-4BCE-B408-32003B9323B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03CA8-43AE-4F4D-BA49-5C8D164C064F}" type="pres">
      <dgm:prSet presAssocID="{AC847010-70AD-4BCE-B408-32003B9323BD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55E5B-8E69-49BC-B347-53D7F327C9C1}" type="pres">
      <dgm:prSet presAssocID="{866C42F5-B0E3-4933-9E55-4BE81BDC3392}" presName="space" presStyleCnt="0"/>
      <dgm:spPr/>
    </dgm:pt>
    <dgm:pt modelId="{0362BCF5-22DC-4FBF-9FA4-2B4CE1DB872E}" type="pres">
      <dgm:prSet presAssocID="{793438AE-B176-4291-85E5-45303BFFCD6A}" presName="composite" presStyleCnt="0"/>
      <dgm:spPr/>
    </dgm:pt>
    <dgm:pt modelId="{804A5D57-59F5-498F-8DB9-37DF8726F450}" type="pres">
      <dgm:prSet presAssocID="{793438AE-B176-4291-85E5-45303BFFCD6A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71CA5-FA6B-4B30-BA41-503832164468}" type="pres">
      <dgm:prSet presAssocID="{793438AE-B176-4291-85E5-45303BFFCD6A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3E6AC-2C79-4E69-A50A-9A2F636DA630}" srcId="{815ED8D4-7543-4ECA-A44C-3D0A14AE3490}" destId="{803E3D50-F98E-45EF-AC47-EA7EC5806190}" srcOrd="1" destOrd="0" parTransId="{B6FF55E8-48A5-47F3-A420-AEB435B4D8D4}" sibTransId="{2CA69336-B701-4244-9097-2D369948B207}"/>
    <dgm:cxn modelId="{3CBCAF4F-29CD-4E43-A005-A64FDA1AFC29}" type="presOf" srcId="{68C5F1E5-0EAF-4B8C-8571-8151D9CFE075}" destId="{7D303CA8-43AE-4F4D-BA49-5C8D164C064F}" srcOrd="0" destOrd="1" presId="urn:microsoft.com/office/officeart/2005/8/layout/chevron1"/>
    <dgm:cxn modelId="{26355EC4-0F27-478E-8B40-C6123936D2F1}" type="presOf" srcId="{EE93B0C5-ACE0-49D3-8F66-6603C7569404}" destId="{8A131D43-098A-48C7-82E5-041BDA4713B7}" srcOrd="0" destOrd="0" presId="urn:microsoft.com/office/officeart/2005/8/layout/chevron1"/>
    <dgm:cxn modelId="{9D221A0E-2937-4D18-BDB4-A216B3322816}" type="presOf" srcId="{07264E8C-BFB3-432F-904A-06F37DE38937}" destId="{9C471CA5-FA6B-4B30-BA41-503832164468}" srcOrd="0" destOrd="0" presId="urn:microsoft.com/office/officeart/2005/8/layout/chevron1"/>
    <dgm:cxn modelId="{FDB66655-30B5-4FFA-B102-EA4761B312AA}" srcId="{EE93B0C5-ACE0-49D3-8F66-6603C7569404}" destId="{815ED8D4-7543-4ECA-A44C-3D0A14AE3490}" srcOrd="0" destOrd="0" parTransId="{5CAFC68D-FB60-4D46-A579-85D91C17ED54}" sibTransId="{889CA072-4061-4BDE-ABC2-91A042DB5FD4}"/>
    <dgm:cxn modelId="{93225B72-69F9-464C-8E13-A4A5BCA3C3D9}" type="presOf" srcId="{AC847010-70AD-4BCE-B408-32003B9323BD}" destId="{747D7CD2-5980-4BED-B9C4-51E9FF77D3CD}" srcOrd="0" destOrd="0" presId="urn:microsoft.com/office/officeart/2005/8/layout/chevron1"/>
    <dgm:cxn modelId="{0AAA72C6-2C04-40FB-9BAE-D33F01CD772C}" type="presOf" srcId="{EEB6967F-676C-441C-B408-D81486CAD460}" destId="{7D303CA8-43AE-4F4D-BA49-5C8D164C064F}" srcOrd="0" destOrd="0" presId="urn:microsoft.com/office/officeart/2005/8/layout/chevron1"/>
    <dgm:cxn modelId="{B3B091AC-34E8-4C01-A557-AAE64A4C8934}" type="presOf" srcId="{793438AE-B176-4291-85E5-45303BFFCD6A}" destId="{804A5D57-59F5-498F-8DB9-37DF8726F450}" srcOrd="0" destOrd="0" presId="urn:microsoft.com/office/officeart/2005/8/layout/chevron1"/>
    <dgm:cxn modelId="{93FED555-AA45-4437-86EB-72C558A21A1F}" srcId="{793438AE-B176-4291-85E5-45303BFFCD6A}" destId="{07264E8C-BFB3-432F-904A-06F37DE38937}" srcOrd="0" destOrd="0" parTransId="{A0E4186E-FAF9-46F6-8573-106B1CD606DA}" sibTransId="{E3325049-A658-4605-8000-048E652A27A6}"/>
    <dgm:cxn modelId="{91AA508C-BAD2-44F5-91FB-2563A4345C9D}" type="presOf" srcId="{803E3D50-F98E-45EF-AC47-EA7EC5806190}" destId="{5701C996-C38F-47CA-9C92-45B05887D5DC}" srcOrd="0" destOrd="1" presId="urn:microsoft.com/office/officeart/2005/8/layout/chevron1"/>
    <dgm:cxn modelId="{F8E71AC2-D586-47EE-949B-3A493EC694D1}" srcId="{EE93B0C5-ACE0-49D3-8F66-6603C7569404}" destId="{793438AE-B176-4291-85E5-45303BFFCD6A}" srcOrd="2" destOrd="0" parTransId="{FC3D4F29-F7F9-477C-8AF8-E76C07CE28A4}" sibTransId="{D793447F-AD5B-4A18-B1B8-DEBB152D6EF8}"/>
    <dgm:cxn modelId="{AE7E4545-F966-48F1-9DA1-BF107C83EECC}" type="presOf" srcId="{02E81E39-CD2B-40D3-A30D-8D17C72366E2}" destId="{9C471CA5-FA6B-4B30-BA41-503832164468}" srcOrd="0" destOrd="1" presId="urn:microsoft.com/office/officeart/2005/8/layout/chevron1"/>
    <dgm:cxn modelId="{081BD9FB-3960-4AD6-958F-D2245C726736}" type="presOf" srcId="{C0E0C225-CEE5-4560-AB97-08E0E7D2D4B6}" destId="{5701C996-C38F-47CA-9C92-45B05887D5DC}" srcOrd="0" destOrd="0" presId="urn:microsoft.com/office/officeart/2005/8/layout/chevron1"/>
    <dgm:cxn modelId="{C8C59544-896E-402A-99BA-E640C67CFB08}" srcId="{AC847010-70AD-4BCE-B408-32003B9323BD}" destId="{EEB6967F-676C-441C-B408-D81486CAD460}" srcOrd="0" destOrd="0" parTransId="{8DDF2A01-D3CD-4897-94CA-CB0AC704FBF6}" sibTransId="{D55D947C-7A53-4CD3-B20A-F821BD319AC8}"/>
    <dgm:cxn modelId="{0AC25920-C2E3-4AA0-8AA3-53256F7E5FF5}" srcId="{793438AE-B176-4291-85E5-45303BFFCD6A}" destId="{02E81E39-CD2B-40D3-A30D-8D17C72366E2}" srcOrd="1" destOrd="0" parTransId="{CDEFAECC-DEC2-42BD-8540-DD899D874C90}" sibTransId="{E3A543A2-0D00-4D2A-B1C1-6B4B88F68F4D}"/>
    <dgm:cxn modelId="{60DFB086-1D57-4C31-BBCD-CF73CFEBF84C}" srcId="{AC847010-70AD-4BCE-B408-32003B9323BD}" destId="{68C5F1E5-0EAF-4B8C-8571-8151D9CFE075}" srcOrd="1" destOrd="0" parTransId="{0F6E37AA-6E9A-4455-B04D-A425F8AF25C6}" sibTransId="{2765A6D7-C6C5-4ECB-858B-15CE87646E56}"/>
    <dgm:cxn modelId="{98F7FE2C-0A6A-4F39-B9A0-B8C1C2FCED17}" srcId="{EE93B0C5-ACE0-49D3-8F66-6603C7569404}" destId="{AC847010-70AD-4BCE-B408-32003B9323BD}" srcOrd="1" destOrd="0" parTransId="{903B2A50-798D-451E-8A65-61DDF8B93D62}" sibTransId="{866C42F5-B0E3-4933-9E55-4BE81BDC3392}"/>
    <dgm:cxn modelId="{9CA37E1D-8C4C-4298-93CD-6BCDEBE64E9A}" type="presOf" srcId="{815ED8D4-7543-4ECA-A44C-3D0A14AE3490}" destId="{A81F1CAA-4A35-4B43-95CC-534CE0B6DBC8}" srcOrd="0" destOrd="0" presId="urn:microsoft.com/office/officeart/2005/8/layout/chevron1"/>
    <dgm:cxn modelId="{ED288E7F-E756-4852-9A98-E9F23BE71B36}" srcId="{815ED8D4-7543-4ECA-A44C-3D0A14AE3490}" destId="{C0E0C225-CEE5-4560-AB97-08E0E7D2D4B6}" srcOrd="0" destOrd="0" parTransId="{6B1CC3E1-F701-4834-B9D7-812169070B12}" sibTransId="{9246352E-5FDC-446C-A0CE-42BE984BC91F}"/>
    <dgm:cxn modelId="{746449D7-670D-4FFF-A57E-ED386A4ED9CD}" type="presParOf" srcId="{8A131D43-098A-48C7-82E5-041BDA4713B7}" destId="{C4840017-54CA-44BB-9890-105E4D632C10}" srcOrd="0" destOrd="0" presId="urn:microsoft.com/office/officeart/2005/8/layout/chevron1"/>
    <dgm:cxn modelId="{2456CA65-CE35-47D9-9F4E-09F64F91D083}" type="presParOf" srcId="{C4840017-54CA-44BB-9890-105E4D632C10}" destId="{A81F1CAA-4A35-4B43-95CC-534CE0B6DBC8}" srcOrd="0" destOrd="0" presId="urn:microsoft.com/office/officeart/2005/8/layout/chevron1"/>
    <dgm:cxn modelId="{8505ACD0-517F-4D82-BFB0-09EA5391B6C8}" type="presParOf" srcId="{C4840017-54CA-44BB-9890-105E4D632C10}" destId="{5701C996-C38F-47CA-9C92-45B05887D5DC}" srcOrd="1" destOrd="0" presId="urn:microsoft.com/office/officeart/2005/8/layout/chevron1"/>
    <dgm:cxn modelId="{5275491A-DB07-4EB6-B0ED-E19F6A49846D}" type="presParOf" srcId="{8A131D43-098A-48C7-82E5-041BDA4713B7}" destId="{69C1D323-A503-4990-AF5E-509CD067270A}" srcOrd="1" destOrd="0" presId="urn:microsoft.com/office/officeart/2005/8/layout/chevron1"/>
    <dgm:cxn modelId="{451D3E31-F5FE-488F-9DD0-B8F73568378B}" type="presParOf" srcId="{8A131D43-098A-48C7-82E5-041BDA4713B7}" destId="{2D135F35-9BD4-4E96-ADD7-13380E278F85}" srcOrd="2" destOrd="0" presId="urn:microsoft.com/office/officeart/2005/8/layout/chevron1"/>
    <dgm:cxn modelId="{BCC073AE-D503-4A63-8026-900D084356D6}" type="presParOf" srcId="{2D135F35-9BD4-4E96-ADD7-13380E278F85}" destId="{747D7CD2-5980-4BED-B9C4-51E9FF77D3CD}" srcOrd="0" destOrd="0" presId="urn:microsoft.com/office/officeart/2005/8/layout/chevron1"/>
    <dgm:cxn modelId="{BA1B6F5E-406F-4A78-BA96-6A3ECBEE0701}" type="presParOf" srcId="{2D135F35-9BD4-4E96-ADD7-13380E278F85}" destId="{7D303CA8-43AE-4F4D-BA49-5C8D164C064F}" srcOrd="1" destOrd="0" presId="urn:microsoft.com/office/officeart/2005/8/layout/chevron1"/>
    <dgm:cxn modelId="{2D39C6BD-A6CC-45D0-96FB-C9D3F6D388DE}" type="presParOf" srcId="{8A131D43-098A-48C7-82E5-041BDA4713B7}" destId="{BD755E5B-8E69-49BC-B347-53D7F327C9C1}" srcOrd="3" destOrd="0" presId="urn:microsoft.com/office/officeart/2005/8/layout/chevron1"/>
    <dgm:cxn modelId="{39E2482A-60D9-4246-8697-B966ACE3AFAA}" type="presParOf" srcId="{8A131D43-098A-48C7-82E5-041BDA4713B7}" destId="{0362BCF5-22DC-4FBF-9FA4-2B4CE1DB872E}" srcOrd="4" destOrd="0" presId="urn:microsoft.com/office/officeart/2005/8/layout/chevron1"/>
    <dgm:cxn modelId="{F07760D2-051F-4FC6-BB00-F6E063FE680B}" type="presParOf" srcId="{0362BCF5-22DC-4FBF-9FA4-2B4CE1DB872E}" destId="{804A5D57-59F5-498F-8DB9-37DF8726F450}" srcOrd="0" destOrd="0" presId="urn:microsoft.com/office/officeart/2005/8/layout/chevron1"/>
    <dgm:cxn modelId="{47B99C78-FE7E-40D5-9519-C97728F0189A}" type="presParOf" srcId="{0362BCF5-22DC-4FBF-9FA4-2B4CE1DB872E}" destId="{9C471CA5-FA6B-4B30-BA41-50383216446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7/24/2019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1"/>
            <a:ext cx="5033721" cy="44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8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S19_PPT-cover_16-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2857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6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5" y="4570537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9"/>
            <a:ext cx="6826667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1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2"/>
            <a:ext cx="7174847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162825" y="4570537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3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72269" y="4908009"/>
            <a:ext cx="6826667" cy="111519"/>
            <a:chOff x="172269" y="6621494"/>
            <a:chExt cx="6826666" cy="111519"/>
          </a:xfrm>
        </p:grpSpPr>
        <p:pic>
          <p:nvPicPr>
            <p:cNvPr id="10" name="Picture 9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8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1" y="163080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9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6" y="1250103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8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PS19_PPT-header_16-9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761143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5" y="33552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9"/>
            <a:ext cx="9144000" cy="36671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72269" y="4908009"/>
            <a:ext cx="6826667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91880"/>
            <a:ext cx="8748000" cy="355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537639" y="4580702"/>
            <a:ext cx="24631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M. Doukari | ESRIN | </a:t>
            </a:r>
            <a:r>
              <a:rPr lang="en-GB" sz="800" noProof="1" smtClean="0">
                <a:solidFill>
                  <a:schemeClr val="bg2"/>
                </a:solidFill>
              </a:rPr>
              <a:t>16/05/2019 </a:t>
            </a:r>
            <a:r>
              <a:rPr lang="en-GB" sz="800" noProof="1">
                <a:solidFill>
                  <a:schemeClr val="bg2"/>
                </a:solidFill>
              </a:rPr>
              <a:t>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2" r:id="rId2"/>
    <p:sldLayoutId id="2147483931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9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9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56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1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73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713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6902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090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279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84" y="3464433"/>
            <a:ext cx="579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data acquisition protocol for coastal areas: 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validation in the real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84" y="4249263"/>
            <a:ext cx="4576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Doukari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M., </a:t>
            </a:r>
            <a:r>
              <a:rPr lang="en-US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Papakonstantinou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A., </a:t>
            </a:r>
            <a:r>
              <a:rPr lang="en-US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Topouzelis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Εικόνα 3">
            <a:extLst>
              <a:ext uri="{FF2B5EF4-FFF2-40B4-BE49-F238E27FC236}">
                <a16:creationId xmlns="" xmlns:a16="http://schemas.microsoft.com/office/drawing/2014/main" id="{D67D4C52-51F9-411D-8829-C78BCBBE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4" y="148789"/>
            <a:ext cx="1353937" cy="55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55" y="859398"/>
            <a:ext cx="87607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  <a:p>
            <a:endParaRPr lang="en-US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Data Acquisition protocol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 for an effective UAV </a:t>
            </a: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coastal areas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improves the quality of the acquired data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 </a:t>
            </a: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(planning, flight time, equipment)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methodology for marine data acquisition</a:t>
            </a:r>
          </a:p>
          <a:p>
            <a:endParaRPr lang="en-US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toolbox: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to use toolbox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improves the flight planning of a </a:t>
            </a: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high quality data (not available so far) </a:t>
            </a:r>
            <a:endParaRPr lang="en-US" sz="16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igher accuracy on results produced on the optimal flight time window</a:t>
            </a:r>
            <a:endParaRPr lang="en-US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6" y="3887549"/>
            <a:ext cx="4291400" cy="853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751" y="2498028"/>
            <a:ext cx="2868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Michaela Doukari</a:t>
            </a:r>
          </a:p>
          <a:p>
            <a:r>
              <a:rPr lang="en-US" sz="1600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m.doukari@marine.aegean.gr</a:t>
            </a:r>
          </a:p>
        </p:txBody>
      </p:sp>
      <p:pic>
        <p:nvPicPr>
          <p:cNvPr id="5" name="Εικόνα 3">
            <a:extLst>
              <a:ext uri="{FF2B5EF4-FFF2-40B4-BE49-F238E27FC236}">
                <a16:creationId xmlns="" xmlns:a16="http://schemas.microsoft.com/office/drawing/2014/main" id="{D67D4C52-51F9-411D-8829-C78BCBBE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1" y="1460743"/>
            <a:ext cx="1756801" cy="7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1956" y="153935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Acknowledgment: </a:t>
            </a:r>
            <a:endParaRPr lang="en-US" sz="16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has been co‐financed by the European Regional Development Fund of the European Union and Greek national funds through the Operational Program Competitiveness, Entrepreneurship and Innovation, under the call RESEARCH – CREATE – INNOVATE (project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code:T1EDK--</a:t>
            </a: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04993)</a:t>
            </a:r>
            <a:endParaRPr lang="en-US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299" y="829277"/>
            <a:ext cx="8748000" cy="3611120"/>
          </a:xfrm>
        </p:spPr>
        <p:txBody>
          <a:bodyPr/>
          <a:lstStyle/>
          <a:p>
            <a:pPr indent="0" algn="just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indent="0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Abilities of UAS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made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very popular in marine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survey limitations in marine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problem</a:t>
            </a: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Acquisition Protocol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the solution</a:t>
            </a: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toolbox – the tool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5362928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19962" y="857422"/>
            <a:ext cx="152638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5715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23322"/>
              </p:ext>
            </p:extLst>
          </p:nvPr>
        </p:nvGraphicFramePr>
        <p:xfrm>
          <a:off x="1934575" y="969401"/>
          <a:ext cx="6701506" cy="351271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442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2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2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1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758">
                <a:tc gridSpan="4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UAV </a:t>
                      </a: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Protocol Parameters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197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Morphology of the area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Environmental </a:t>
                      </a: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Conditions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Flight Planning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Weather </a:t>
                      </a:r>
                      <a:r>
                        <a:rPr lang="en-US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conditions</a:t>
                      </a: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phenomena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Oceanographic parameters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224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Location:</a:t>
                      </a:r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terrain, </a:t>
                      </a:r>
                      <a:r>
                        <a:rPr lang="en-US" sz="14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position</a:t>
                      </a:r>
                      <a:endParaRPr lang="en-US" sz="14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Wind Speed-Surface Waves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Turbidity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UAV parameters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224">
                <a:tc rowSpan="3"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Marine</a:t>
                      </a:r>
                      <a:endParaRPr lang="en-US" sz="14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Information: </a:t>
                      </a:r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marine habitats, bathymetry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Air Temperature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Water Temperature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Sensor Parameters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Clouds/Haze-Humidity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Survey plan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7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 position-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 glint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Phenology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3611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Rain/Snow</a:t>
                      </a: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2F91B11-BFAB-42F4-971F-142344C2E2D4}"/>
              </a:ext>
            </a:extLst>
          </p:cNvPr>
          <p:cNvSpPr/>
          <p:nvPr/>
        </p:nvSpPr>
        <p:spPr>
          <a:xfrm>
            <a:off x="100655" y="809296"/>
            <a:ext cx="1526380" cy="1412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6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of 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Protocol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420106B2-893F-4F98-8C11-449A9B49C4A7}"/>
              </a:ext>
            </a:extLst>
          </p:cNvPr>
          <p:cNvSpPr/>
          <p:nvPr/>
        </p:nvSpPr>
        <p:spPr>
          <a:xfrm>
            <a:off x="100655" y="809296"/>
            <a:ext cx="1526380" cy="1069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6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toolbox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08659"/>
              </p:ext>
            </p:extLst>
          </p:nvPr>
        </p:nvGraphicFramePr>
        <p:xfrm>
          <a:off x="2404403" y="2555561"/>
          <a:ext cx="4573913" cy="19748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76737"/>
                <a:gridCol w="1379996"/>
                <a:gridCol w="1017180"/>
              </a:tblGrid>
              <a:tr h="42664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Variable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Thresholds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Units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1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Wind Speed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&lt;= 3.3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m/s</a:t>
                      </a:r>
                      <a:endParaRPr lang="en-US" sz="105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Precipitation Probability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 50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5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Temperature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 30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Celsius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5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Cloud Cover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 25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5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Wave Height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&lt;= 0.5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50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 Angle/Elevation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&gt;=25 &lt;=45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degrees</a:t>
                      </a:r>
                      <a:endParaRPr lang="en-US" sz="105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523" y="809296"/>
            <a:ext cx="4896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9" t="4596" r="1260" b="12464"/>
          <a:stretch/>
        </p:blipFill>
        <p:spPr>
          <a:xfrm>
            <a:off x="3355092" y="850996"/>
            <a:ext cx="5296242" cy="361754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DDA0E50-7888-46DC-9BFC-E6886E7B49F4}"/>
              </a:ext>
            </a:extLst>
          </p:cNvPr>
          <p:cNvSpPr/>
          <p:nvPr/>
        </p:nvSpPr>
        <p:spPr>
          <a:xfrm>
            <a:off x="100655" y="809296"/>
            <a:ext cx="1526380" cy="1069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6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</a:t>
            </a:r>
            <a:r>
              <a:rPr lang="en-US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toolbox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600" b="1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8785" y="1947620"/>
            <a:ext cx="2910677" cy="2445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1389" y="969402"/>
            <a:ext cx="378136" cy="3547596"/>
          </a:xfrm>
          <a:prstGeom prst="rect">
            <a:avLst/>
          </a:prstGeom>
          <a:noFill/>
          <a:ln>
            <a:solidFill>
              <a:srgbClr val="822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0806" y="969402"/>
            <a:ext cx="185630" cy="3547596"/>
          </a:xfrm>
          <a:prstGeom prst="rect">
            <a:avLst/>
          </a:prstGeom>
          <a:noFill/>
          <a:ln>
            <a:solidFill>
              <a:srgbClr val="822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131" y="838774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13773" y="838774"/>
            <a:ext cx="5040000" cy="3960000"/>
            <a:chOff x="3300642" y="809936"/>
            <a:chExt cx="4845515" cy="3877505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642" y="809936"/>
              <a:ext cx="4845515" cy="38775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53859" y="895020"/>
              <a:ext cx="102551" cy="1772578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781806"/>
              </p:ext>
            </p:extLst>
          </p:nvPr>
        </p:nvGraphicFramePr>
        <p:xfrm>
          <a:off x="484188" y="1471613"/>
          <a:ext cx="2035175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Worksheet" r:id="rId4" imgW="2034646" imgH="2811709" progId="Excel.Sheet.12">
                  <p:embed/>
                </p:oleObj>
              </mc:Choice>
              <mc:Fallback>
                <p:oleObj name="Worksheet" r:id="rId4" imgW="2034646" imgH="2811709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188" y="1471613"/>
                        <a:ext cx="2035175" cy="281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4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131" y="838774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17589"/>
              </p:ext>
            </p:extLst>
          </p:nvPr>
        </p:nvGraphicFramePr>
        <p:xfrm>
          <a:off x="463331" y="1424708"/>
          <a:ext cx="2035175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Worksheet" r:id="rId3" imgW="2034646" imgH="2636457" progId="Excel.Sheet.12">
                  <p:embed/>
                </p:oleObj>
              </mc:Choice>
              <mc:Fallback>
                <p:oleObj name="Worksheet" r:id="rId3" imgW="2034646" imgH="2636457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331" y="1424708"/>
                        <a:ext cx="2035175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24408" y="838774"/>
            <a:ext cx="5040000" cy="3960000"/>
            <a:chOff x="3600035" y="582246"/>
            <a:chExt cx="5400674" cy="4321759"/>
          </a:xfrm>
        </p:grpSpPr>
        <p:pic>
          <p:nvPicPr>
            <p:cNvPr id="3" name="Picture 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35" y="582246"/>
              <a:ext cx="5400674" cy="432175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700762" y="689615"/>
              <a:ext cx="114300" cy="1924050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9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78" y="831899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Validation</a:t>
            </a:r>
            <a:endParaRPr lang="en-US" sz="1600" b="1" dirty="0">
              <a:solidFill>
                <a:schemeClr val="bg2"/>
              </a:solidFill>
              <a:latin typeface="Verdana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25" y="900651"/>
            <a:ext cx="7776000" cy="388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04486"/>
              </p:ext>
            </p:extLst>
          </p:nvPr>
        </p:nvGraphicFramePr>
        <p:xfrm>
          <a:off x="130857" y="1666826"/>
          <a:ext cx="1024664" cy="5257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80786"/>
                <a:gridCol w="543878"/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94,40%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Kappa 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4387"/>
              </p:ext>
            </p:extLst>
          </p:nvPr>
        </p:nvGraphicFramePr>
        <p:xfrm>
          <a:off x="130857" y="3544898"/>
          <a:ext cx="1024664" cy="5257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80786"/>
                <a:gridCol w="543878"/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88,89%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Kappa 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68137" y="1001176"/>
            <a:ext cx="1459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Seagrass 48.03%</a:t>
            </a:r>
          </a:p>
          <a:p>
            <a:r>
              <a:rPr lang="en-US" sz="1000" dirty="0" smtClean="0"/>
              <a:t>Mixed      27.88%</a:t>
            </a:r>
          </a:p>
          <a:p>
            <a:r>
              <a:rPr lang="en-US" sz="1000" dirty="0" smtClean="0"/>
              <a:t>Sand       24.09</a:t>
            </a:r>
            <a:r>
              <a:rPr lang="en-US" sz="10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532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f2760952-b3bb-408f-ace6-eb1e07642b8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1073</TotalTime>
  <Words>320</Words>
  <Application>Microsoft Office PowerPoint</Application>
  <PresentationFormat>On-screen Show (16:9)</PresentationFormat>
  <Paragraphs>108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Verdana</vt:lpstr>
      <vt:lpstr>NEW ESA Presentation 16-9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m.doukari</cp:lastModifiedBy>
  <cp:revision>90</cp:revision>
  <cp:lastPrinted>2019-05-09T12:24:32Z</cp:lastPrinted>
  <dcterms:created xsi:type="dcterms:W3CDTF">2016-10-18T10:53:19Z</dcterms:created>
  <dcterms:modified xsi:type="dcterms:W3CDTF">2019-07-24T07:49:30Z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